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Luh Kel - Pull Up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Luh Kel - Wrong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MAXPVNK,Zackow - Feel You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